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Courgette" panose="02000603070400060004" pitchFamily="2" charset="0"/>
      <p:regular r:id="rId16"/>
    </p:embeddedFont>
    <p:embeddedFont>
      <p:font typeface="Wingdings 2" panose="050201020105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2019/11/27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2019/11/27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7CA0-1626-41CB-8677-79506B700BD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CF72-8326-4243-93CB-56234D52FCE9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2E7C-23A4-4F71-A238-589731944C1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F7FF853-870A-447F-8753-00BC58D32B6A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7F5BE1-0827-4460-90E2-054F67E5160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86F2-118B-4A9A-AA36-F9EA8CA838F8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solidFill>
            <a:schemeClr val="bg2">
              <a:lumMod val="90000"/>
              <a:lumOff val="10000"/>
              <a:alpha val="85000"/>
            </a:schemeClr>
          </a:solidFill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C76E-5A29-41AB-9C5F-2D49FF83B0A6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B98F-C795-41EC-B810-3D10CE40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0E1AA-40A7-48FE-A246-4B5B37BF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CE27C-133C-49F4-9FBB-77B76549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c 7" descr="Dog">
            <a:extLst>
              <a:ext uri="{FF2B5EF4-FFF2-40B4-BE49-F238E27FC236}">
                <a16:creationId xmlns:a16="http://schemas.microsoft.com/office/drawing/2014/main" id="{28C0816A-1003-4F5A-9D6E-A1DFA874C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811" y="2514599"/>
            <a:ext cx="1949355" cy="1949355"/>
          </a:xfrm>
          <a:prstGeom prst="rect">
            <a:avLst/>
          </a:prstGeom>
        </p:spPr>
      </p:pic>
      <p:pic>
        <p:nvPicPr>
          <p:cNvPr id="9" name="Graphic 8" descr="Dog">
            <a:extLst>
              <a:ext uri="{FF2B5EF4-FFF2-40B4-BE49-F238E27FC236}">
                <a16:creationId xmlns:a16="http://schemas.microsoft.com/office/drawing/2014/main" id="{2CC347A2-93DE-4B6B-A423-66BE4B18F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2453" y="1231709"/>
            <a:ext cx="1949355" cy="1949355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83823185-6837-43A3-87F4-B74676963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1808" y="1727582"/>
            <a:ext cx="1949355" cy="1949355"/>
          </a:xfrm>
          <a:prstGeom prst="rect">
            <a:avLst/>
          </a:prstGeom>
        </p:spPr>
      </p:pic>
      <p:pic>
        <p:nvPicPr>
          <p:cNvPr id="11" name="Graphic 10" descr="Dog">
            <a:extLst>
              <a:ext uri="{FF2B5EF4-FFF2-40B4-BE49-F238E27FC236}">
                <a16:creationId xmlns:a16="http://schemas.microsoft.com/office/drawing/2014/main" id="{B10A220A-62D0-42E3-83CA-489F1E040F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5450" y="1479645"/>
            <a:ext cx="1949355" cy="1949355"/>
          </a:xfrm>
          <a:prstGeom prst="rect">
            <a:avLst/>
          </a:prstGeom>
        </p:spPr>
      </p:pic>
      <p:pic>
        <p:nvPicPr>
          <p:cNvPr id="12" name="Graphic 11" descr="Dog">
            <a:extLst>
              <a:ext uri="{FF2B5EF4-FFF2-40B4-BE49-F238E27FC236}">
                <a16:creationId xmlns:a16="http://schemas.microsoft.com/office/drawing/2014/main" id="{9AA13031-54C4-4F3F-8C47-FB3AF0880A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03653" y="752904"/>
            <a:ext cx="1949355" cy="19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30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8323</TotalTime>
  <Words>127</Words>
  <Application>Microsoft Office PowerPoint</Application>
  <PresentationFormat>Widescreen</PresentationFormat>
  <Paragraphs>43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30</cp:revision>
  <dcterms:created xsi:type="dcterms:W3CDTF">2019-11-15T12:25:40Z</dcterms:created>
  <dcterms:modified xsi:type="dcterms:W3CDTF">2019-11-27T11:56:31Z</dcterms:modified>
</cp:coreProperties>
</file>